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3" r:id="rId11"/>
    <p:sldId id="270" r:id="rId12"/>
    <p:sldId id="264" r:id="rId13"/>
    <p:sldId id="271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D40E1-E559-4DE0-AC37-0A6B498C494F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25766-E931-44AA-8FF0-4D5FC2DF6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12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25766-E931-44AA-8FF0-4D5FC2DF68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9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CEA1A-B114-4AAE-B4E4-C8F387B84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3C7CBD-CBEE-4064-A97B-067778C4D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DDF801-F332-4BFB-B2BB-2E98545D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B93F0-8EBD-446D-B156-36837872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C8513-7CC9-4091-8D9E-BB16D3AB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0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75BD9-4698-4755-A006-7E86C2D6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E265CC-9109-4524-A507-7B871EC4C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A1204E-E3C8-4187-8670-548C9060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4F0EE8-EE04-4C28-A0E5-B52E0F81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85C8A-DF6B-4A47-AE3A-E12AC92D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6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5F0C50-18C0-4A7C-B2D2-3FB801E19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EE0885-B947-43D8-8F2C-51B2BF8F1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AADCC1-06D1-46C5-9C58-B5C5A006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524678-FF14-4D1E-BB80-0E20E41D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0E897B-7A01-4861-A32A-1213ECEE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58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23F70-6B20-46BC-8595-AC443475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8331C7-A690-46B5-8BE0-2A4EC7DA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B0848A-0A2A-443A-80F4-E262F0FD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BAD79-0487-4E7B-AF0D-2215919C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3780C-5356-434B-B723-2EAED931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5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8A1A8-2A2B-49F8-BEC9-494E5F3E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16646A-12C8-4CA1-8DA4-6EE941C6D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49E55-6B96-4E63-868B-F2F8666A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1E0601-A5B8-452F-A1BD-B969FE2C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00730-52E2-42DE-A8F6-E84C406D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8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B4F60-E4AA-4A4C-87AC-2D077713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213A7-5768-4F1F-8BCD-F9616948B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511D68-DB4F-4BB7-8F6D-72808455A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1671E1-E727-490C-B4FF-6DCBC980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05B999-1544-4B2A-BEA3-3F2F8B0E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F78F28-9136-4755-8FA2-A0C6FE93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62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5AC2C-8F9D-4FA9-BECA-AC57852D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811AE1-DCA4-410B-89ED-0A80C1CAA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E282E8-554C-4AE8-9F90-72ACD2192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35A2C8-A5B5-4E13-846B-E53AD55C8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9F77D7-EAB2-4A40-B1BD-CBC9C566E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A48320-77E2-4042-A81A-9FE8352B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DBFA56-C39C-4577-92F3-73E50273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3B63BE-E39C-4F9E-A90B-4A5E5A96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58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E68D8-E0A6-46C9-A235-FD307906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49DFB1-C291-4B41-81F5-320CBB513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39E591-DB0B-4C70-A0F0-47C13E02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F4661C-9FDA-4E81-B77A-C5C4F8CE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95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74623B-18CA-4376-B9E9-45D0D881D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4CAF61-8BF7-4AC6-92E5-2AE4FD4B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5D741F-011D-4C7A-BE11-0C5B57ED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88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8530A-08DD-492D-B659-D21D8933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06464-3DE9-467D-99E0-3E108286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99F55C-1B8E-47E8-896F-D41586D4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F2F6A4-72D5-4EDD-B3ED-E26C75FA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D3EF34-2085-45B2-B765-151512F7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C2EC98-806B-4287-B648-BAB54D92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85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6B4CD-A9FD-4AC9-A329-2D1278F8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3702D1-E54C-4652-A97F-E1AF082F5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9AA51C-2899-4736-9C23-3E45AF06C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76138D-4C9B-4BF7-BB87-53483F71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167231-B16A-4CC5-B7ED-80D68047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FA676F-FB81-4D9D-954C-2DBFF30D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62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99A37C-7859-4C83-B92B-CBEBD0F6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62CB34-7BA3-491A-B026-C00B74417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1DA7C-F9FE-4147-BD88-1E6A750CF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DF3B6-BEA1-4662-97E2-63B63433316E}" type="datetimeFigureOut">
              <a:rPr lang="zh-CN" altLang="en-US" smtClean="0"/>
              <a:t>2020/1/28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B2822-2A06-4398-AC5D-13512C18F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67599B-DE12-472C-BC30-63E972622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69F78-BEDB-4DD4-BD3B-A08F40EE50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67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FFF69-551D-4B44-B1DE-CBAD68F82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35237"/>
          </a:xfrm>
        </p:spPr>
        <p:txBody>
          <a:bodyPr/>
          <a:lstStyle/>
          <a:p>
            <a:r>
              <a:rPr lang="en-US" altLang="zh-CN" dirty="0"/>
              <a:t>PHYS 1030</a:t>
            </a:r>
            <a:br>
              <a:rPr lang="en-US" altLang="zh-CN" dirty="0"/>
            </a:br>
            <a:r>
              <a:rPr lang="en-US" altLang="zh-CN" dirty="0"/>
              <a:t>Tutorial 1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D17C5E-51EA-4DFB-A6B7-02F1B6E21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7670"/>
            <a:ext cx="9144000" cy="1536568"/>
          </a:xfrm>
        </p:spPr>
        <p:txBody>
          <a:bodyPr/>
          <a:lstStyle/>
          <a:p>
            <a:r>
              <a:rPr lang="en-US" altLang="zh-CN" dirty="0"/>
              <a:t>Yutong Zhao </a:t>
            </a:r>
          </a:p>
          <a:p>
            <a:r>
              <a:rPr lang="en-US" altLang="zh-CN" dirty="0"/>
              <a:t>Department of Physics and Astronomy</a:t>
            </a:r>
          </a:p>
          <a:p>
            <a:r>
              <a:rPr lang="en-US" altLang="zh-CN" dirty="0"/>
              <a:t>University of Manitoba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972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468AC0-A81B-47C5-A6F0-66F7E172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4" y="287517"/>
            <a:ext cx="11005592" cy="6282966"/>
          </a:xfrm>
          <a:prstGeom prst="rect">
            <a:avLst/>
          </a:prstGeom>
        </p:spPr>
      </p:pic>
      <p:sp>
        <p:nvSpPr>
          <p:cNvPr id="5" name="流程图: 或者 4">
            <a:extLst>
              <a:ext uri="{FF2B5EF4-FFF2-40B4-BE49-F238E27FC236}">
                <a16:creationId xmlns:a16="http://schemas.microsoft.com/office/drawing/2014/main" id="{C9C646B1-F713-41E6-BA60-8CBEEA3F6F57}"/>
              </a:ext>
            </a:extLst>
          </p:cNvPr>
          <p:cNvSpPr/>
          <p:nvPr/>
        </p:nvSpPr>
        <p:spPr>
          <a:xfrm>
            <a:off x="9962704" y="3604724"/>
            <a:ext cx="337410" cy="337410"/>
          </a:xfrm>
          <a:prstGeom prst="flowChartOr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23D5A7-A1A8-425A-9D53-31A551BCADFE}"/>
                  </a:ext>
                </a:extLst>
              </p:cNvPr>
              <p:cNvSpPr txBox="1"/>
              <p:nvPr/>
            </p:nvSpPr>
            <p:spPr>
              <a:xfrm>
                <a:off x="10300114" y="2927616"/>
                <a:ext cx="37991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23D5A7-A1A8-425A-9D53-31A551BCA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114" y="2927616"/>
                <a:ext cx="379912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37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1F9BE3-649B-4B4D-9967-C7CA1584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34" y="167687"/>
            <a:ext cx="7321496" cy="44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3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AABF61-ECD8-4FA5-BF38-3C6A3016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96" y="721150"/>
            <a:ext cx="9574008" cy="54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ç¸å³å¾ç">
            <a:extLst>
              <a:ext uri="{FF2B5EF4-FFF2-40B4-BE49-F238E27FC236}">
                <a16:creationId xmlns:a16="http://schemas.microsoft.com/office/drawing/2014/main" id="{DB9550D3-9549-4B59-9640-D9A19776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926"/>
            <a:ext cx="6858000" cy="635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799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60887C-30EE-4C37-BD6D-71C85CA0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36" y="1331002"/>
            <a:ext cx="9376528" cy="41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D4881B-1BB8-45DD-B9B1-039BF768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18" y="353505"/>
            <a:ext cx="10184564" cy="29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1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F5D2D8-F2F7-4F32-AD08-91981390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190" y="117833"/>
            <a:ext cx="10091620" cy="34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E51E9-8FF5-4048-AB3B-02EBB1138DF6}"/>
              </a:ext>
            </a:extLst>
          </p:cNvPr>
          <p:cNvSpPr txBox="1"/>
          <p:nvPr/>
        </p:nvSpPr>
        <p:spPr>
          <a:xfrm flipH="1">
            <a:off x="696168" y="415285"/>
            <a:ext cx="354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What is physics? 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CFD730-89FF-45CC-A9B1-49EB35D4C6E4}"/>
              </a:ext>
            </a:extLst>
          </p:cNvPr>
          <p:cNvSpPr txBox="1"/>
          <p:nvPr/>
        </p:nvSpPr>
        <p:spPr>
          <a:xfrm>
            <a:off x="1192893" y="1468376"/>
            <a:ext cx="77492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From Ancient Creek, ‘knowledge of nature‘.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Physics is one of the most fundamental scientific disciplines, </a:t>
            </a:r>
          </a:p>
          <a:p>
            <a:endParaRPr lang="en-US" altLang="zh-CN" sz="2400" dirty="0"/>
          </a:p>
          <a:p>
            <a:r>
              <a:rPr lang="en-US" altLang="zh-CN" sz="2400" dirty="0"/>
              <a:t>and its main goal is to understand </a:t>
            </a:r>
            <a:r>
              <a:rPr lang="en-US" altLang="zh-CN" sz="2400" u="sng" dirty="0"/>
              <a:t>how the universe behaves.</a:t>
            </a:r>
            <a:endParaRPr lang="zh-CN" altLang="en-US" sz="2400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F4022-3AFC-4BEE-81FE-42BE7CEE9ECB}"/>
              </a:ext>
            </a:extLst>
          </p:cNvPr>
          <p:cNvSpPr txBox="1"/>
          <p:nvPr/>
        </p:nvSpPr>
        <p:spPr>
          <a:xfrm>
            <a:off x="9106294" y="4527849"/>
            <a:ext cx="1725152" cy="1229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Challenging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Interesting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90714C-15AD-43AA-8449-CC7863E2C07D}"/>
              </a:ext>
            </a:extLst>
          </p:cNvPr>
          <p:cNvSpPr/>
          <p:nvPr/>
        </p:nvSpPr>
        <p:spPr>
          <a:xfrm>
            <a:off x="1013783" y="4527849"/>
            <a:ext cx="4421403" cy="718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i="0" dirty="0">
                <a:solidFill>
                  <a:srgbClr val="000000"/>
                </a:solidFill>
                <a:effectLst/>
                <a:latin typeface="+mj-lt"/>
              </a:rPr>
              <a:t>Basis for most modern technology</a:t>
            </a:r>
            <a:endParaRPr lang="zh-CN" altLang="en-US" sz="2400" dirty="0">
              <a:latin typeface="+mj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59F63-1311-4D52-B05B-07CFB9F7E2CE}"/>
              </a:ext>
            </a:extLst>
          </p:cNvPr>
          <p:cNvSpPr/>
          <p:nvPr/>
        </p:nvSpPr>
        <p:spPr>
          <a:xfrm>
            <a:off x="5778786" y="3964489"/>
            <a:ext cx="1535998" cy="2195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i="0" dirty="0">
                <a:solidFill>
                  <a:srgbClr val="000000"/>
                </a:solidFill>
                <a:effectLst/>
                <a:latin typeface="+mj-lt"/>
              </a:rPr>
              <a:t>Internet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Big data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Computer</a:t>
            </a:r>
            <a:endParaRPr lang="zh-CN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7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“bridges vibrate gif”的图片搜索结果">
            <a:extLst>
              <a:ext uri="{FF2B5EF4-FFF2-40B4-BE49-F238E27FC236}">
                <a16:creationId xmlns:a16="http://schemas.microsoft.com/office/drawing/2014/main" id="{E4EC7644-B637-4D96-8863-9FFD9AF231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23" y="3765648"/>
            <a:ext cx="5497514" cy="309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AC5108B-8837-4847-B5EC-956F8E9E7D7D}"/>
              </a:ext>
            </a:extLst>
          </p:cNvPr>
          <p:cNvSpPr txBox="1"/>
          <p:nvPr/>
        </p:nvSpPr>
        <p:spPr>
          <a:xfrm>
            <a:off x="616340" y="395925"/>
            <a:ext cx="5363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When engineers has a bad background in physics: </a:t>
            </a:r>
            <a:endParaRPr lang="zh-CN" altLang="en-US" sz="2000" dirty="0"/>
          </a:p>
        </p:txBody>
      </p:sp>
      <p:pic>
        <p:nvPicPr>
          <p:cNvPr id="1028" name="Picture 4" descr="“bridges vibrate gif”的图片搜索结果">
            <a:extLst>
              <a:ext uri="{FF2B5EF4-FFF2-40B4-BE49-F238E27FC236}">
                <a16:creationId xmlns:a16="http://schemas.microsoft.com/office/drawing/2014/main" id="{B8583FBF-F69E-44CA-815A-198D381BE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23" y="1173636"/>
            <a:ext cx="3664088" cy="30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ce-live2.s3.amazonaws.com/media/media/31ebcb47-7620-4ced-9cf2-4fcebe70bd53.jpg">
            <a:extLst>
              <a:ext uri="{FF2B5EF4-FFF2-40B4-BE49-F238E27FC236}">
                <a16:creationId xmlns:a16="http://schemas.microsoft.com/office/drawing/2014/main" id="{BDA5A1B9-7FC0-483D-995B-90A0DDA1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86" y="1173635"/>
            <a:ext cx="3581106" cy="30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41E058-D5D8-4101-936E-550E1AA2CF15}"/>
              </a:ext>
            </a:extLst>
          </p:cNvPr>
          <p:cNvSpPr/>
          <p:nvPr/>
        </p:nvSpPr>
        <p:spPr>
          <a:xfrm>
            <a:off x="8079288" y="912026"/>
            <a:ext cx="25202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Library and Archives Canada / C-057836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88A5C0-C545-466B-87B5-A23EDA267159}"/>
              </a:ext>
            </a:extLst>
          </p:cNvPr>
          <p:cNvSpPr/>
          <p:nvPr/>
        </p:nvSpPr>
        <p:spPr>
          <a:xfrm>
            <a:off x="7917439" y="4360625"/>
            <a:ext cx="26324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Quebec Bridge Disaster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A20CC5-73B8-4DCA-B35F-006B75496FB0}"/>
              </a:ext>
            </a:extLst>
          </p:cNvPr>
          <p:cNvSpPr txBox="1"/>
          <p:nvPr/>
        </p:nvSpPr>
        <p:spPr>
          <a:xfrm>
            <a:off x="9430520" y="6064462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It kills !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0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F9FC09-FA82-4424-B256-359710C1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67" y="401771"/>
            <a:ext cx="8792066" cy="6242994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F0F1CD7-2965-44AD-B62C-A51A6A0AA233}"/>
              </a:ext>
            </a:extLst>
          </p:cNvPr>
          <p:cNvCxnSpPr>
            <a:cxnSpLocks/>
          </p:cNvCxnSpPr>
          <p:nvPr/>
        </p:nvCxnSpPr>
        <p:spPr>
          <a:xfrm flipV="1">
            <a:off x="1837851" y="5321029"/>
            <a:ext cx="2403409" cy="1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7E1341-23F0-4E61-9F2E-A10D926D2DA4}"/>
                  </a:ext>
                </a:extLst>
              </p:cNvPr>
              <p:cNvSpPr txBox="1"/>
              <p:nvPr/>
            </p:nvSpPr>
            <p:spPr>
              <a:xfrm>
                <a:off x="4241260" y="4975698"/>
                <a:ext cx="4162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7E1341-23F0-4E61-9F2E-A10D926D2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60" y="4975698"/>
                <a:ext cx="416268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60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BB64879-2FD6-4145-835F-99E543D2585D}"/>
              </a:ext>
            </a:extLst>
          </p:cNvPr>
          <p:cNvGrpSpPr/>
          <p:nvPr/>
        </p:nvGrpSpPr>
        <p:grpSpPr>
          <a:xfrm>
            <a:off x="1057505" y="395924"/>
            <a:ext cx="4645710" cy="3901565"/>
            <a:chOff x="2405539" y="820131"/>
            <a:chExt cx="4645710" cy="390156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86A8764-5D7D-40FB-83C2-30DCD9F8D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160" t="37505"/>
            <a:stretch/>
          </p:blipFill>
          <p:spPr>
            <a:xfrm>
              <a:off x="2405539" y="820131"/>
              <a:ext cx="4645710" cy="390156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C087FD2-314C-4701-A591-11E74790C7B9}"/>
                </a:ext>
              </a:extLst>
            </p:cNvPr>
            <p:cNvSpPr/>
            <p:nvPr/>
          </p:nvSpPr>
          <p:spPr>
            <a:xfrm>
              <a:off x="2405539" y="820131"/>
              <a:ext cx="1808242" cy="62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D2103C9-CC20-4085-A620-941A5EFBE08D}"/>
              </a:ext>
            </a:extLst>
          </p:cNvPr>
          <p:cNvCxnSpPr/>
          <p:nvPr/>
        </p:nvCxnSpPr>
        <p:spPr>
          <a:xfrm flipV="1">
            <a:off x="1725106" y="2158738"/>
            <a:ext cx="669303" cy="1140643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CA48F4B-50A7-45EE-AD5B-AC53BE0663CD}"/>
              </a:ext>
            </a:extLst>
          </p:cNvPr>
          <p:cNvCxnSpPr>
            <a:cxnSpLocks/>
          </p:cNvCxnSpPr>
          <p:nvPr/>
        </p:nvCxnSpPr>
        <p:spPr>
          <a:xfrm flipV="1">
            <a:off x="1961626" y="3558621"/>
            <a:ext cx="1418734" cy="1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D14906-259A-4DE6-A2C1-0F6BA2E16CE3}"/>
              </a:ext>
            </a:extLst>
          </p:cNvPr>
          <p:cNvCxnSpPr>
            <a:cxnSpLocks/>
          </p:cNvCxnSpPr>
          <p:nvPr/>
        </p:nvCxnSpPr>
        <p:spPr>
          <a:xfrm flipV="1">
            <a:off x="1871221" y="2198840"/>
            <a:ext cx="1949647" cy="123016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6697AE1-C1A3-436D-96D4-639DB8B9D81D}"/>
              </a:ext>
            </a:extLst>
          </p:cNvPr>
          <p:cNvCxnSpPr>
            <a:cxnSpLocks/>
          </p:cNvCxnSpPr>
          <p:nvPr/>
        </p:nvCxnSpPr>
        <p:spPr>
          <a:xfrm flipV="1">
            <a:off x="2409859" y="2177986"/>
            <a:ext cx="1418734" cy="1"/>
          </a:xfrm>
          <a:prstGeom prst="straightConnector1">
            <a:avLst/>
          </a:prstGeom>
          <a:ln w="254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A1D5F8-251A-41FF-ABE4-5D4BFC400617}"/>
              </a:ext>
            </a:extLst>
          </p:cNvPr>
          <p:cNvGrpSpPr/>
          <p:nvPr/>
        </p:nvGrpSpPr>
        <p:grpSpPr>
          <a:xfrm>
            <a:off x="6928348" y="395924"/>
            <a:ext cx="4645710" cy="3901565"/>
            <a:chOff x="2405539" y="820131"/>
            <a:chExt cx="4645710" cy="390156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01218EF-0319-4832-AD89-CD102A5F1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160" t="37505"/>
            <a:stretch/>
          </p:blipFill>
          <p:spPr>
            <a:xfrm>
              <a:off x="2405539" y="820131"/>
              <a:ext cx="4645710" cy="3901565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89A282-B5AE-49A6-B442-A50A6306ABB1}"/>
                </a:ext>
              </a:extLst>
            </p:cNvPr>
            <p:cNvSpPr/>
            <p:nvPr/>
          </p:nvSpPr>
          <p:spPr>
            <a:xfrm>
              <a:off x="2405539" y="820131"/>
              <a:ext cx="1808242" cy="62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E636ADA-A1F4-468C-975E-BB1686C7B12D}"/>
              </a:ext>
            </a:extLst>
          </p:cNvPr>
          <p:cNvCxnSpPr>
            <a:cxnSpLocks/>
          </p:cNvCxnSpPr>
          <p:nvPr/>
        </p:nvCxnSpPr>
        <p:spPr>
          <a:xfrm flipH="1">
            <a:off x="8171234" y="1330352"/>
            <a:ext cx="640673" cy="1111291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D0190A7-4738-4AC4-BB03-6DB28F3D2BB5}"/>
              </a:ext>
            </a:extLst>
          </p:cNvPr>
          <p:cNvCxnSpPr>
            <a:cxnSpLocks/>
          </p:cNvCxnSpPr>
          <p:nvPr/>
        </p:nvCxnSpPr>
        <p:spPr>
          <a:xfrm flipH="1" flipV="1">
            <a:off x="8190013" y="189142"/>
            <a:ext cx="640673" cy="103573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6373306-BA66-48D2-A9CE-039159A27DC2}"/>
              </a:ext>
            </a:extLst>
          </p:cNvPr>
          <p:cNvCxnSpPr>
            <a:cxnSpLocks/>
          </p:cNvCxnSpPr>
          <p:nvPr/>
        </p:nvCxnSpPr>
        <p:spPr>
          <a:xfrm flipH="1">
            <a:off x="7470842" y="1282003"/>
            <a:ext cx="1359844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EBC07A9-F55F-466A-A663-7FD40D9A7846}"/>
              </a:ext>
            </a:extLst>
          </p:cNvPr>
          <p:cNvCxnSpPr>
            <a:cxnSpLocks/>
          </p:cNvCxnSpPr>
          <p:nvPr/>
        </p:nvCxnSpPr>
        <p:spPr>
          <a:xfrm flipH="1" flipV="1">
            <a:off x="7557715" y="1368131"/>
            <a:ext cx="640673" cy="1035732"/>
          </a:xfrm>
          <a:prstGeom prst="straightConnector1">
            <a:avLst/>
          </a:prstGeom>
          <a:ln w="25400" cmpd="sng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9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A89F9CE-815F-4EC0-AF18-DA86479B7576}"/>
              </a:ext>
            </a:extLst>
          </p:cNvPr>
          <p:cNvGrpSpPr/>
          <p:nvPr/>
        </p:nvGrpSpPr>
        <p:grpSpPr>
          <a:xfrm>
            <a:off x="2436777" y="353510"/>
            <a:ext cx="4645710" cy="3901565"/>
            <a:chOff x="2405539" y="820131"/>
            <a:chExt cx="4645710" cy="390156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7F92A58-5FFF-4066-9C6B-0906E677D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160" t="37505"/>
            <a:stretch/>
          </p:blipFill>
          <p:spPr>
            <a:xfrm>
              <a:off x="2405539" y="820131"/>
              <a:ext cx="4645710" cy="390156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327066A-D698-43B8-ACFD-300421CAB40B}"/>
                </a:ext>
              </a:extLst>
            </p:cNvPr>
            <p:cNvSpPr/>
            <p:nvPr/>
          </p:nvSpPr>
          <p:spPr>
            <a:xfrm>
              <a:off x="2405539" y="820131"/>
              <a:ext cx="1808242" cy="62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1B2D066-95A8-4BD8-95E6-B54CF56C1DCA}"/>
              </a:ext>
            </a:extLst>
          </p:cNvPr>
          <p:cNvCxnSpPr>
            <a:cxnSpLocks/>
          </p:cNvCxnSpPr>
          <p:nvPr/>
        </p:nvCxnSpPr>
        <p:spPr>
          <a:xfrm flipH="1" flipV="1">
            <a:off x="4245019" y="3528605"/>
            <a:ext cx="1307522" cy="1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D173FB3-A8EB-4D1A-A927-BFAF4154426E}"/>
              </a:ext>
            </a:extLst>
          </p:cNvPr>
          <p:cNvCxnSpPr>
            <a:cxnSpLocks/>
          </p:cNvCxnSpPr>
          <p:nvPr/>
        </p:nvCxnSpPr>
        <p:spPr>
          <a:xfrm>
            <a:off x="5819099" y="3601064"/>
            <a:ext cx="737344" cy="1308020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FB4B048-2CE8-4BE1-BB63-6C53FB259599}"/>
              </a:ext>
            </a:extLst>
          </p:cNvPr>
          <p:cNvCxnSpPr>
            <a:cxnSpLocks/>
          </p:cNvCxnSpPr>
          <p:nvPr/>
        </p:nvCxnSpPr>
        <p:spPr>
          <a:xfrm flipH="1">
            <a:off x="4759632" y="3579762"/>
            <a:ext cx="831820" cy="13293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A8BF5CF-CB7D-4627-A34B-ED5C56C0088E}"/>
              </a:ext>
            </a:extLst>
          </p:cNvPr>
          <p:cNvCxnSpPr>
            <a:cxnSpLocks/>
          </p:cNvCxnSpPr>
          <p:nvPr/>
        </p:nvCxnSpPr>
        <p:spPr>
          <a:xfrm flipH="1" flipV="1">
            <a:off x="4759632" y="4891458"/>
            <a:ext cx="1616634" cy="1"/>
          </a:xfrm>
          <a:prstGeom prst="straightConnector1">
            <a:avLst/>
          </a:prstGeom>
          <a:ln w="254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22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01F843-0F61-4291-82EC-B5A48631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5" y="0"/>
            <a:ext cx="1159049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E66179-68AD-4DC8-9ECF-53DA542D48B4}"/>
                  </a:ext>
                </a:extLst>
              </p:cNvPr>
              <p:cNvSpPr txBox="1"/>
              <p:nvPr/>
            </p:nvSpPr>
            <p:spPr>
              <a:xfrm>
                <a:off x="5637230" y="4011105"/>
                <a:ext cx="1368965" cy="93179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𝑘𝑞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E66179-68AD-4DC8-9ECF-53DA542D4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230" y="4011105"/>
                <a:ext cx="1368965" cy="931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D7A8BF-C35D-4247-95A4-63B4E774A087}"/>
              </a:ext>
            </a:extLst>
          </p:cNvPr>
          <p:cNvGrpSpPr/>
          <p:nvPr/>
        </p:nvGrpSpPr>
        <p:grpSpPr>
          <a:xfrm>
            <a:off x="5035250" y="5092838"/>
            <a:ext cx="4725192" cy="1233141"/>
            <a:chOff x="5035250" y="5092838"/>
            <a:chExt cx="4725192" cy="1233141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6E17AF32-98A3-4738-AF69-0C7947361F2D}"/>
                </a:ext>
              </a:extLst>
            </p:cNvPr>
            <p:cNvCxnSpPr/>
            <p:nvPr/>
          </p:nvCxnSpPr>
          <p:spPr>
            <a:xfrm>
              <a:off x="5929461" y="5514680"/>
              <a:ext cx="163083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1A772E1-1006-4527-B2BE-199AB94A8923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61" y="6157274"/>
              <a:ext cx="342192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流程图: 或者 10">
              <a:extLst>
                <a:ext uri="{FF2B5EF4-FFF2-40B4-BE49-F238E27FC236}">
                  <a16:creationId xmlns:a16="http://schemas.microsoft.com/office/drawing/2014/main" id="{CF85F4C8-1796-4C6D-9018-3E7E326FBC3F}"/>
                </a:ext>
              </a:extLst>
            </p:cNvPr>
            <p:cNvSpPr/>
            <p:nvPr/>
          </p:nvSpPr>
          <p:spPr>
            <a:xfrm>
              <a:off x="5468525" y="5345975"/>
              <a:ext cx="337410" cy="337410"/>
            </a:xfrm>
            <a:prstGeom prst="flowChartOr">
              <a:avLst/>
            </a:prstGeom>
            <a:noFill/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或者 11">
              <a:extLst>
                <a:ext uri="{FF2B5EF4-FFF2-40B4-BE49-F238E27FC236}">
                  <a16:creationId xmlns:a16="http://schemas.microsoft.com/office/drawing/2014/main" id="{0E79657F-C847-428D-A3C6-6AB70C0404F2}"/>
                </a:ext>
              </a:extLst>
            </p:cNvPr>
            <p:cNvSpPr/>
            <p:nvPr/>
          </p:nvSpPr>
          <p:spPr>
            <a:xfrm>
              <a:off x="5468525" y="5988569"/>
              <a:ext cx="337410" cy="337410"/>
            </a:xfrm>
            <a:prstGeom prst="flowChartOr">
              <a:avLst/>
            </a:prstGeom>
            <a:noFill/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6976427-6A6E-4C9A-AFFF-3E9FFC83B008}"/>
                    </a:ext>
                  </a:extLst>
                </p:cNvPr>
                <p:cNvSpPr txBox="1"/>
                <p:nvPr/>
              </p:nvSpPr>
              <p:spPr>
                <a:xfrm>
                  <a:off x="5035250" y="5314053"/>
                  <a:ext cx="3715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6976427-6A6E-4C9A-AFFF-3E9FFC83B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250" y="5314053"/>
                  <a:ext cx="37151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033" r="-6557" b="-2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A156EE0-31F9-40C4-8622-F21EBCC36359}"/>
                    </a:ext>
                  </a:extLst>
                </p:cNvPr>
                <p:cNvSpPr txBox="1"/>
                <p:nvPr/>
              </p:nvSpPr>
              <p:spPr>
                <a:xfrm>
                  <a:off x="5035250" y="5936523"/>
                  <a:ext cx="3786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A156EE0-31F9-40C4-8622-F21EBCC36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250" y="5936523"/>
                  <a:ext cx="37863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9355" r="-4839" b="-2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4DE0571-A161-440B-B752-F26D0BEC1290}"/>
                    </a:ext>
                  </a:extLst>
                </p:cNvPr>
                <p:cNvSpPr txBox="1"/>
                <p:nvPr/>
              </p:nvSpPr>
              <p:spPr>
                <a:xfrm>
                  <a:off x="6622984" y="5092838"/>
                  <a:ext cx="3245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4DE0571-A161-440B-B752-F26D0BEC1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2984" y="5092838"/>
                  <a:ext cx="32451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1111" r="-5556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8FA5D36-B30A-4A18-845F-FF78CF0C2E42}"/>
                    </a:ext>
                  </a:extLst>
                </p:cNvPr>
                <p:cNvSpPr txBox="1"/>
                <p:nvPr/>
              </p:nvSpPr>
              <p:spPr>
                <a:xfrm>
                  <a:off x="7264541" y="5751857"/>
                  <a:ext cx="3316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8FA5D36-B30A-4A18-845F-FF78CF0C2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4541" y="5751857"/>
                  <a:ext cx="331629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963" r="-7407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AACDB02-20A6-4A66-A5CD-A32640C92D89}"/>
                    </a:ext>
                  </a:extLst>
                </p:cNvPr>
                <p:cNvSpPr txBox="1"/>
                <p:nvPr/>
              </p:nvSpPr>
              <p:spPr>
                <a:xfrm>
                  <a:off x="7656596" y="5189880"/>
                  <a:ext cx="3882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AACDB02-20A6-4A66-A5CD-A32640C92D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596" y="5189880"/>
                  <a:ext cx="38824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7188" r="-3125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1D8AED6-28C5-4AA3-AFD9-C362922B3D9F}"/>
                    </a:ext>
                  </a:extLst>
                </p:cNvPr>
                <p:cNvSpPr txBox="1"/>
                <p:nvPr/>
              </p:nvSpPr>
              <p:spPr>
                <a:xfrm>
                  <a:off x="9365077" y="5839231"/>
                  <a:ext cx="39536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1D8AED6-28C5-4AA3-AFD9-C362922B3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5077" y="5839231"/>
                  <a:ext cx="39536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4615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52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8591BA4-6A02-48F0-A87F-088897178429}"/>
                  </a:ext>
                </a:extLst>
              </p:cNvPr>
              <p:cNvSpPr txBox="1"/>
              <p:nvPr/>
            </p:nvSpPr>
            <p:spPr>
              <a:xfrm>
                <a:off x="2735178" y="480366"/>
                <a:ext cx="1683858" cy="1088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8591BA4-6A02-48F0-A87F-088897178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178" y="480366"/>
                <a:ext cx="1683858" cy="108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4DD267C-2155-45AF-A33E-82114466EE2A}"/>
                  </a:ext>
                </a:extLst>
              </p:cNvPr>
              <p:cNvSpPr txBox="1"/>
              <p:nvPr/>
            </p:nvSpPr>
            <p:spPr>
              <a:xfrm>
                <a:off x="2735178" y="1858603"/>
                <a:ext cx="1702838" cy="1053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4DD267C-2155-45AF-A33E-82114466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178" y="1858603"/>
                <a:ext cx="1702838" cy="1053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9D083C6-950D-49BA-B145-CC5D90DE6E2C}"/>
                  </a:ext>
                </a:extLst>
              </p:cNvPr>
              <p:cNvSpPr txBox="1"/>
              <p:nvPr/>
            </p:nvSpPr>
            <p:spPr>
              <a:xfrm>
                <a:off x="4998480" y="1568484"/>
                <a:ext cx="1536254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9D083C6-950D-49BA-B145-CC5D90DE6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480" y="1568484"/>
                <a:ext cx="15362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83063F-67D9-47C1-86C0-0A1935BDA039}"/>
                  </a:ext>
                </a:extLst>
              </p:cNvPr>
              <p:cNvSpPr txBox="1"/>
              <p:nvPr/>
            </p:nvSpPr>
            <p:spPr>
              <a:xfrm>
                <a:off x="2735178" y="3649192"/>
                <a:ext cx="5442067" cy="105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83063F-67D9-47C1-86C0-0A1935BDA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178" y="3649192"/>
                <a:ext cx="5442067" cy="1052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AF3ADF2-EBA6-4F60-8344-5F8A0CD29622}"/>
                  </a:ext>
                </a:extLst>
              </p:cNvPr>
              <p:cNvSpPr txBox="1"/>
              <p:nvPr/>
            </p:nvSpPr>
            <p:spPr>
              <a:xfrm>
                <a:off x="3179407" y="5126882"/>
                <a:ext cx="1910203" cy="105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 strike="dblStrike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altLang="zh-CN" sz="3200" b="0" i="1" strike="dblStrike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b="0" i="1" strike="dblStrike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trike="dblStrike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i="1" strike="dblStrik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 strike="dblStrike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3200" i="1" strike="dblStrike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 strike="dblStrik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 strike="dblStrik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3200" i="1" strike="dblStrik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AF3ADF2-EBA6-4F60-8344-5F8A0CD2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407" y="5126882"/>
                <a:ext cx="1910203" cy="1052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BBFA31-86F1-44FB-A371-5DE21B07C56B}"/>
                  </a:ext>
                </a:extLst>
              </p:cNvPr>
              <p:cNvSpPr txBox="1"/>
              <p:nvPr/>
            </p:nvSpPr>
            <p:spPr>
              <a:xfrm>
                <a:off x="6960224" y="5339441"/>
                <a:ext cx="1434046" cy="840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BBFA31-86F1-44FB-A371-5DE21B07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24" y="5339441"/>
                <a:ext cx="1434046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6369817-B2AC-4776-A8B5-8C1D361CB41A}"/>
                  </a:ext>
                </a:extLst>
              </p:cNvPr>
              <p:cNvSpPr txBox="1"/>
              <p:nvPr/>
            </p:nvSpPr>
            <p:spPr>
              <a:xfrm>
                <a:off x="9274016" y="5513334"/>
                <a:ext cx="2137380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=4×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6369817-B2AC-4776-A8B5-8C1D361C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016" y="5513334"/>
                <a:ext cx="2137380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31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01F843-0F61-4291-82EC-B5A48631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5" y="0"/>
            <a:ext cx="1159049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DBDD7AB-62C0-45E6-AA6B-DC63A7002AB8}"/>
              </a:ext>
            </a:extLst>
          </p:cNvPr>
          <p:cNvSpPr/>
          <p:nvPr/>
        </p:nvSpPr>
        <p:spPr>
          <a:xfrm>
            <a:off x="1206230" y="4786009"/>
            <a:ext cx="2412459" cy="51556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86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123</Words>
  <Application>Microsoft Office PowerPoint</Application>
  <PresentationFormat>宽屏</PresentationFormat>
  <Paragraphs>37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Arial</vt:lpstr>
      <vt:lpstr>Cambria Math</vt:lpstr>
      <vt:lpstr>Times New Roman</vt:lpstr>
      <vt:lpstr>Office 主题​​</vt:lpstr>
      <vt:lpstr>PHYS 1030 Tutorial 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 1030 Tutorial 1</dc:title>
  <dc:creator>Yutong Zhao</dc:creator>
  <cp:lastModifiedBy>Yutong Zhao</cp:lastModifiedBy>
  <cp:revision>29</cp:revision>
  <dcterms:created xsi:type="dcterms:W3CDTF">2020-01-23T16:08:51Z</dcterms:created>
  <dcterms:modified xsi:type="dcterms:W3CDTF">2020-01-28T16:14:44Z</dcterms:modified>
</cp:coreProperties>
</file>